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B43B-E708-44D9-80C6-489DABD4CE83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A5D-92D4-4CFB-9D44-70E62D171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617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B43B-E708-44D9-80C6-489DABD4CE83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A5D-92D4-4CFB-9D44-70E62D171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382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B43B-E708-44D9-80C6-489DABD4CE83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A5D-92D4-4CFB-9D44-70E62D171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71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B43B-E708-44D9-80C6-489DABD4CE83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A5D-92D4-4CFB-9D44-70E62D171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58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B43B-E708-44D9-80C6-489DABD4CE83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A5D-92D4-4CFB-9D44-70E62D171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918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B43B-E708-44D9-80C6-489DABD4CE83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A5D-92D4-4CFB-9D44-70E62D171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88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B43B-E708-44D9-80C6-489DABD4CE83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A5D-92D4-4CFB-9D44-70E62D171C7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B43B-E708-44D9-80C6-489DABD4CE83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A5D-92D4-4CFB-9D44-70E62D171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99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B43B-E708-44D9-80C6-489DABD4CE83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A5D-92D4-4CFB-9D44-70E62D171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15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B43B-E708-44D9-80C6-489DABD4CE83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A5D-92D4-4CFB-9D44-70E62D171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44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A2FB43B-E708-44D9-80C6-489DABD4CE83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A5D-92D4-4CFB-9D44-70E62D171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95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A2FB43B-E708-44D9-80C6-489DABD4CE83}" type="datetimeFigureOut">
              <a:rPr lang="pl-PL" smtClean="0"/>
              <a:t>27.10.2022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6DCEA5D-92D4-4CFB-9D44-70E62D171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43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7D22C0-B68A-2582-74EE-465FB96568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Bodoni MT" panose="02070603080606020203" pitchFamily="18" charset="0"/>
              </a:rPr>
              <a:t>Maciej Rataj</a:t>
            </a:r>
          </a:p>
        </p:txBody>
      </p:sp>
    </p:spTree>
    <p:extLst>
      <p:ext uri="{BB962C8B-B14F-4D97-AF65-F5344CB8AC3E}">
        <p14:creationId xmlns:p14="http://schemas.microsoft.com/office/powerpoint/2010/main" val="46345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76A13CF-3680-68EA-1E84-F5A289355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304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DF1DB91-A8D9-1217-1A54-8357EEAE0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082247"/>
            <a:ext cx="5334000" cy="377575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1D3A8F3-4CB7-52D7-773E-947E89E72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409" y="99950"/>
            <a:ext cx="4279932" cy="28481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02B63FF-C5CE-0E82-525B-726CA05A3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082247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150DBE-42A3-FB57-B1C9-9A28E4D4C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46" y="398697"/>
            <a:ext cx="7729728" cy="3101983"/>
          </a:xfrm>
        </p:spPr>
        <p:txBody>
          <a:bodyPr/>
          <a:lstStyle/>
          <a:p>
            <a:r>
              <a:rPr lang="pl-PL" b="1" dirty="0">
                <a:solidFill>
                  <a:schemeClr val="accent2">
                    <a:lumMod val="50000"/>
                  </a:schemeClr>
                </a:solidFill>
              </a:rPr>
              <a:t>Maciej Rataj jest dzisiaj patronem wielu innych szkół, między innymi Szkoły Podstawowej w Lichwinie ( miejscowości położonej pod Tarnowem w województwie małopolskim )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4541A80-1ED8-0348-37DA-F3829AB35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064" y="1191702"/>
            <a:ext cx="5505840" cy="310198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AD2399A-665C-12F7-3287-1DF2BEC13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5093"/>
            <a:ext cx="5821376" cy="32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7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69A210-23F5-8CF6-9766-FD24D9C5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13" y="631962"/>
            <a:ext cx="7729728" cy="310198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C00000"/>
                </a:solidFill>
                <a:latin typeface="Britannic Bold" panose="020B0903060703020204" pitchFamily="34" charset="0"/>
              </a:rPr>
              <a:t>Sama szkoła swój wybór patrona komentuje w sposób następujący 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AE8CB73-4B93-BDB1-F6AF-F92B9D9AA22F}"/>
              </a:ext>
            </a:extLst>
          </p:cNvPr>
          <p:cNvSpPr txBox="1"/>
          <p:nvPr/>
        </p:nvSpPr>
        <p:spPr>
          <a:xfrm>
            <a:off x="559837" y="1905105"/>
            <a:ext cx="96758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Patron Szkoły Podstawowej w Lichwinie został wybrany w związku z nawiązaniem w tym czasie ściślejszej współpracy Szkoły z ruchem ludowym, a szczególnie Stronnictwem Ludowym z terenu gminy i województwa.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DE1477F-4BD9-3956-BE95-C748CC353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639" y="2577581"/>
            <a:ext cx="5396204" cy="404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8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B66434-89A9-0928-C5CE-069E0324B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10" y="242596"/>
            <a:ext cx="5015640" cy="6167533"/>
          </a:xfrm>
        </p:spPr>
        <p:txBody>
          <a:bodyPr/>
          <a:lstStyle/>
          <a:p>
            <a:r>
              <a:rPr lang="pl-PL" dirty="0"/>
              <a:t>Maciej Rataj- (ur. 19 lutego 1884 zm. 21 czerwca 1940). </a:t>
            </a:r>
          </a:p>
          <a:p>
            <a:r>
              <a:rPr lang="pl-PL" dirty="0"/>
              <a:t>Polski polityk</a:t>
            </a:r>
          </a:p>
          <a:p>
            <a:r>
              <a:rPr lang="pl-PL" dirty="0"/>
              <a:t>Marszałek Sejmu i zastępujący Prezydenta RP</a:t>
            </a:r>
          </a:p>
          <a:p>
            <a:r>
              <a:rPr lang="pl-PL" dirty="0"/>
              <a:t>Działacz ludowy i publicysta</a:t>
            </a:r>
          </a:p>
          <a:p>
            <a:r>
              <a:rPr lang="pl-PL" dirty="0"/>
              <a:t> Zastępca komisarza cywilnego przy Dowództwie Głównym Służby Zwycięstwu Polski</a:t>
            </a:r>
          </a:p>
          <a:p>
            <a:r>
              <a:rPr lang="pl-PL" dirty="0"/>
              <a:t>Członek Głównej Rady Politycznej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16AE768-5F20-3AF8-28F3-DAC8AACB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408"/>
            <a:ext cx="2808746" cy="34968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C9AA853-6862-AFB8-2C59-EC028167C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427" y="2827199"/>
            <a:ext cx="3520573" cy="403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8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FAE292-CF79-3117-A939-075A68226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649" y="970385"/>
            <a:ext cx="9242407" cy="45737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  <a:r>
              <a:rPr lang="pl-PL" dirty="0">
                <a:latin typeface="Berlin Sans FB Demi" panose="020E0802020502020306" pitchFamily="34" charset="0"/>
              </a:rPr>
              <a:t>Po studiach podjął pracę nauczyciela łaciny w gimnazjum we Lwowie. Był członkiem Polskiego Stronnictwa Ludowego, po rozłamie w 1913 roku przeszedł do PSL “Piast”, jednak w czasie wojny wstąpił do PSL “Wyzwolenie” w którym to pozostał aż do 1931 roku tj. do powstania Stronnictwa Ludowego. Poseł na sejm w latach 1922-1928, jego marszałek. Jako zastępca przewodniczącego Komisji Konstytucyjnej stał się współtwórcą Konstytucji Marcowej w 1921 roku. W pierwszym rządzie Wincentego Witosa był Ministrem Wyznań Religijnych i Oświecenia Publicznego (1920-1921). Dwukrotnie pełnił obowiązki prezydenta RP, pierwszy raz w 1922 roku po zabójstwie Gabriela Narutowicza, drugi raz po dymisji Stanisława Wojciechowskiego w 1926 roku. Był współzałożycielem Stronnictwa Ludowego w 1931 roku, pełnił w nim m.in. obowiązki prezesa (po emigracji Wincentego Witosa). Od roku 1931 do wybuchu wojny był redaktorem naczelnym “Zielonego Sztandaru” – organu SL. W czasie okupacji działał w konspiracyjnej Służbie Zwycięstwa Polsce i ludowym ruchu oporu, był także współorganizatorem Centralnego Komitetu Ruchu Ludowego – “Roch”. Aresztowany w 1940 roku, zginął w masowej egzekucji w Palmirach pod Warszawą 21.VI.1940 roku.</a:t>
            </a:r>
          </a:p>
        </p:txBody>
      </p:sp>
    </p:spTree>
    <p:extLst>
      <p:ext uri="{BB962C8B-B14F-4D97-AF65-F5344CB8AC3E}">
        <p14:creationId xmlns:p14="http://schemas.microsoft.com/office/powerpoint/2010/main" val="412655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CCE1BF-157D-3BFE-B426-CC58FB91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Britannic Bold" panose="020B0903060703020204" pitchFamily="34" charset="0"/>
              </a:rPr>
              <a:t>Maciej Rataj w filmie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D61F4F-DFA1-F424-6B77-B3E22E52F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47350"/>
            <a:ext cx="7729729" cy="4285270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Marszałek Maciej Rataj występuje w filmach Śmierć prezydenta.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Jego rolę grał  Tomasz Zaliwski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E5FB2B-45EB-023C-DF37-090FFF975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224" y="2735712"/>
            <a:ext cx="3233154" cy="295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6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A2C4063-FB79-5ED3-CEFA-5BC7A41F8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706"/>
            <a:ext cx="457458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BED7CA5-066D-49A9-758D-917CDAFC2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233" y="1"/>
            <a:ext cx="5187819" cy="32332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07E6190-D292-94E2-79FC-71FEF9706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606" y="3233255"/>
            <a:ext cx="5888668" cy="39233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8634065-5C20-E20F-DB45-C384C499E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235" y="-251328"/>
            <a:ext cx="2757369" cy="355115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9DF4C64-D632-192F-DBF4-CA18AC906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735" y="3233256"/>
            <a:ext cx="2299946" cy="373671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7BECCDC-7210-4964-38DA-E29E6C697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92" y="-40376"/>
            <a:ext cx="4162743" cy="153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0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A35499-5258-7693-5901-FB830E5E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Britannic Bold" panose="020B0903060703020204" pitchFamily="34" charset="0"/>
              </a:rPr>
              <a:t>Zastępujący Prezydenta RP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DCC9F0-903C-D138-B132-87F5FD468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W trakcie tej kadencji Sejmu, po zamordowaniu 16 grudnia 1922 pierwszego prezydenta RP, Gabriela Narutowicza, Maciej Rataj był osobą zastępującą prezydenta. W tym czasie przyjął dymisję gabinetu Juliana Nowaka i desygnował na stanowisko premiera Władysława Sikorskiego. Zadecydował również o tym, że posiedzenie Zgromadzenia Narodowego, które wybierało prezydenta, odbyło się w Warszawie (obawiano się o bezpieczeństwo posłów i senatorów z powodu niepokojów społecznych, jakie miały miejsce po śmierci prezydenta).</a:t>
            </a:r>
          </a:p>
          <a:p>
            <a:endParaRPr lang="pl-PL" dirty="0"/>
          </a:p>
          <a:p>
            <a:r>
              <a:rPr lang="pl-PL" dirty="0"/>
              <a:t>Drugi przypadek zastępowania przez niego głowy państwa miał miejsce podczas przewrotu majowego. Maciej Rataj był umiarkowanym zwolennikiem Józefa Piłsudskiego, jednocześnie był szanowany przez ugrupowania nie popierające zamachowców. Z tego powodu był mediatorem pomiędzy siłami rządowymi a wojskami spiskowców. Na jego ręce prezydent Stanisław Wojciechowski złożył dymisję i uprawnienia głowy państwa. Do swojej rezygnacji dołączył prośbę o dymisję rządu Witosa. 15 maja 1926 Maciej Rataj powierzył misję tworzenia rządu osobie wskazanej przez Piłsudskiego, Kazimierzowi Bartlowi.</a:t>
            </a:r>
          </a:p>
        </p:txBody>
      </p:sp>
    </p:spTree>
    <p:extLst>
      <p:ext uri="{BB962C8B-B14F-4D97-AF65-F5344CB8AC3E}">
        <p14:creationId xmlns:p14="http://schemas.microsoft.com/office/powerpoint/2010/main" val="82259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3AF11F-2C26-782B-30C1-DDA23FF1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Bodoni MT Condensed" panose="02070606080606020203" pitchFamily="18" charset="0"/>
              </a:rPr>
              <a:t>Wykształcenie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0BF66A-76C2-4DA6-0F84-874D23EB7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Urodził się w biednej rodzinie rolniczej w </a:t>
            </a:r>
            <a:r>
              <a:rPr lang="pl-PL" dirty="0" err="1"/>
              <a:t>podlwowskiej</a:t>
            </a:r>
            <a:r>
              <a:rPr lang="pl-PL" dirty="0"/>
              <a:t> wsi Chłopy jako syn Wojciecha i Józefy primo voto Nowicka. Jego ojciec był człowiekiem doceniającym konieczność wyedukowania syna. W Chłopach Maciej Rataj ukończył jednoklasową szkołę ludową, a następnie czteroklasową w Komarnie. Przez pewien okres przebywał w Uściu Solnym. Później przeniósł się do Lwowa, gdzie uczył się w C. K. IV Gimnazjum i tam w czerwcu 1904 zdał egzamin dojrzałości z odznaczeniem. Już wtedy współpracował z pismem „Przyjaciel Ludu”. Wówczas podjął decyzję o studiowaniu filologii klasycznej na Uniwersytecie Lwowskim. W trakcie studiów prowadził działalność oświatową, kształceniową i polityczną w środowiskach chłopskich. Działał w Kole Towarzystwa Szkoły Ludowej im. Tadeusza Kościuszki i w Bratniej Pomocy. Pod koniec edukacji na Uniwersytecie Lwowskim wszedł w skład Komisji Reprezentacyjnej Związku Młodzieży Postępowej (działali w niej już wówczas m.in. Stanisław Kot i Kazimierz Świtalski). Studia ukończył w 1908, po czym został nauczycielem gimnazjalnym. Od 1908 do 1918 uczył języka łacińskiego w C. K. VI Gimnazjum we Lwowie. W 1918 został nauczycielem w gimnazjum w Zamościu.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558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AE3A7F-2674-F3EE-617C-F2A6C866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Bernard MT Condensed" panose="02050806060905020404" pitchFamily="18" charset="0"/>
              </a:rPr>
              <a:t>Pochówek Macieja rataja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A00E3F3-D375-C0BE-6439-D7D8D5ED9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84" y="2332654"/>
            <a:ext cx="3592837" cy="269862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8737BDD-B1AD-B56A-7F2C-20F31EB6C577}"/>
              </a:ext>
            </a:extLst>
          </p:cNvPr>
          <p:cNvSpPr txBox="1"/>
          <p:nvPr/>
        </p:nvSpPr>
        <p:spPr>
          <a:xfrm>
            <a:off x="4093807" y="242324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Cmentarz w Palmirach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8110172-AA42-B13C-A884-391BE6AAFAA3}"/>
              </a:ext>
            </a:extLst>
          </p:cNvPr>
          <p:cNvSpPr txBox="1"/>
          <p:nvPr/>
        </p:nvSpPr>
        <p:spPr>
          <a:xfrm>
            <a:off x="4093807" y="2787921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Cmentarz w Palmirach – miejsce pamięci narodowej z grobami przeszło 2 tysięcy Polaków, zamordowanych przez Niemców w czasie II wojny światowej.</a:t>
            </a:r>
          </a:p>
        </p:txBody>
      </p:sp>
    </p:spTree>
    <p:extLst>
      <p:ext uri="{BB962C8B-B14F-4D97-AF65-F5344CB8AC3E}">
        <p14:creationId xmlns:p14="http://schemas.microsoft.com/office/powerpoint/2010/main" val="322626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811D117-DF75-CD8B-5063-80D049145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598" y="774441"/>
            <a:ext cx="12361195" cy="51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04653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Paczka</Template>
  <TotalTime>33</TotalTime>
  <Words>717</Words>
  <Application>Microsoft Office PowerPoint</Application>
  <PresentationFormat>Panoramiczny</PresentationFormat>
  <Paragraphs>35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Berlin Sans FB Demi</vt:lpstr>
      <vt:lpstr>Bernard MT Condensed</vt:lpstr>
      <vt:lpstr>Bodoni MT</vt:lpstr>
      <vt:lpstr>Bodoni MT Condensed</vt:lpstr>
      <vt:lpstr>Britannic Bold</vt:lpstr>
      <vt:lpstr>Gill Sans MT</vt:lpstr>
      <vt:lpstr>Paczka</vt:lpstr>
      <vt:lpstr>Maciej Rataj</vt:lpstr>
      <vt:lpstr>Prezentacja programu PowerPoint</vt:lpstr>
      <vt:lpstr>Prezentacja programu PowerPoint</vt:lpstr>
      <vt:lpstr>Maciej Rataj w filmie  </vt:lpstr>
      <vt:lpstr>Prezentacja programu PowerPoint</vt:lpstr>
      <vt:lpstr>Zastępujący Prezydenta RP</vt:lpstr>
      <vt:lpstr>Wykształcenie</vt:lpstr>
      <vt:lpstr>Pochówek Macieja rataja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Maciej Rataj</dc:title>
  <dc:creator>admin</dc:creator>
  <cp:lastModifiedBy>admin</cp:lastModifiedBy>
  <cp:revision>10</cp:revision>
  <dcterms:created xsi:type="dcterms:W3CDTF">2022-10-26T19:59:47Z</dcterms:created>
  <dcterms:modified xsi:type="dcterms:W3CDTF">2022-10-27T20:00:55Z</dcterms:modified>
</cp:coreProperties>
</file>